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72" r:id="rId3"/>
    <p:sldId id="273" r:id="rId4"/>
    <p:sldId id="274" r:id="rId5"/>
    <p:sldId id="275" r:id="rId6"/>
    <p:sldId id="276" r:id="rId7"/>
    <p:sldId id="27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1455313"/>
            <a:ext cx="8210282" cy="1609859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201. HI NING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284113"/>
            <a:ext cx="6858000" cy="1558343"/>
          </a:xfrm>
        </p:spPr>
        <p:txBody>
          <a:bodyPr>
            <a:normAutofit fontScale="55000" lnSpcReduction="20000"/>
          </a:bodyPr>
          <a:lstStyle/>
          <a:p>
            <a:r>
              <a:rPr lang="en-US" sz="2700" dirty="0"/>
              <a:t>I Will </a:t>
            </a:r>
          </a:p>
          <a:p>
            <a:r>
              <a:rPr lang="en-US" sz="2700" dirty="0"/>
              <a:t>Isai. 12:2</a:t>
            </a:r>
          </a:p>
          <a:p>
            <a:r>
              <a:rPr lang="en-US" sz="2700" dirty="0"/>
              <a:t>Daniel Webster Whittle, 1840-1901</a:t>
            </a:r>
          </a:p>
          <a:p>
            <a:r>
              <a:rPr lang="en-US" sz="2700" dirty="0" err="1"/>
              <a:t>Doh</a:t>
            </a:r>
            <a:r>
              <a:rPr lang="en-US" sz="2700" dirty="0"/>
              <a:t> is A</a:t>
            </a:r>
          </a:p>
          <a:p>
            <a:br>
              <a:rPr lang="en-US" dirty="0"/>
            </a:b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550044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Suahtakna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khentat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tang ta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ci.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083667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huh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tatkhiatna’ng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374620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15779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thanemna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guan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mitsuan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97389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ci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833745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ci;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“Kong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hi” ci-a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dawnna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lungmuanna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59931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240</Words>
  <Application>Microsoft Office PowerPoint</Application>
  <PresentationFormat>On-screen Show (4:3)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201. HI NING </vt:lpstr>
      <vt:lpstr>1</vt:lpstr>
      <vt:lpstr>Sakkik</vt:lpstr>
      <vt:lpstr>2</vt:lpstr>
      <vt:lpstr>3</vt:lpstr>
      <vt:lpstr>4</vt:lpstr>
      <vt:lpstr>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2018-12-14T14:10:30Z</dcterms:modified>
</cp:coreProperties>
</file>